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6"/>
    <p:restoredTop sz="94600"/>
  </p:normalViewPr>
  <p:slideViewPr>
    <p:cSldViewPr snapToGrid="0" snapToObjects="1">
      <p:cViewPr varScale="1">
        <p:scale>
          <a:sx n="87" d="100"/>
          <a:sy n="87" d="100"/>
        </p:scale>
        <p:origin x="12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328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082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38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60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577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14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73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410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261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92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97D9-DB07-7B4B-8AFA-D12304E30D8E}" type="datetimeFigureOut">
              <a:rPr lang="nl-NL" smtClean="0"/>
              <a:t>28-07-16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32EC4-CA10-4744-9494-976F94049D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581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4997670" y="1410853"/>
            <a:ext cx="1681655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Bedrijf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150070" y="1563253"/>
            <a:ext cx="1681655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Klant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3" name="Ovaal 12"/>
          <p:cNvSpPr/>
          <p:nvPr/>
        </p:nvSpPr>
        <p:spPr>
          <a:xfrm>
            <a:off x="867104" y="3791607"/>
            <a:ext cx="2501463" cy="22965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575444" y="4624393"/>
            <a:ext cx="3121571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Medewerkers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5" name="Ovaal 14"/>
          <p:cNvSpPr/>
          <p:nvPr/>
        </p:nvSpPr>
        <p:spPr>
          <a:xfrm>
            <a:off x="8334704" y="3791607"/>
            <a:ext cx="2501463" cy="22965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8043044" y="4624393"/>
            <a:ext cx="3121571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Bedrijf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4672238" y="262596"/>
            <a:ext cx="2501463" cy="22965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4296106" y="1095382"/>
            <a:ext cx="3121571" cy="63094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r>
              <a:rPr lang="nl-NL" sz="3500" b="1" dirty="0" smtClean="0">
                <a:ln w="10160">
                  <a:noFill/>
                  <a:prstDash val="solid"/>
                </a:ln>
                <a:solidFill>
                  <a:srgbClr val="FFFFFF"/>
                </a:solidFill>
                <a:effectLst/>
              </a:rPr>
              <a:t>Klant</a:t>
            </a:r>
            <a:endParaRPr lang="nl-NL" sz="3500" b="1" dirty="0">
              <a:ln w="10160">
                <a:noFill/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sp>
        <p:nvSpPr>
          <p:cNvPr id="19" name="Pijl omhoog en omlaag 18"/>
          <p:cNvSpPr/>
          <p:nvPr/>
        </p:nvSpPr>
        <p:spPr>
          <a:xfrm rot="2868641">
            <a:off x="3531124" y="1684355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Online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Pijl omhoog en omlaag 19"/>
          <p:cNvSpPr/>
          <p:nvPr/>
        </p:nvSpPr>
        <p:spPr>
          <a:xfrm rot="2845587">
            <a:off x="4176110" y="2350695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Offline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1" name="Pijl omhoog en omlaag 20"/>
          <p:cNvSpPr/>
          <p:nvPr/>
        </p:nvSpPr>
        <p:spPr>
          <a:xfrm rot="5400000">
            <a:off x="5586248" y="3584797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Online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Pijl omhoog en omlaag 21"/>
          <p:cNvSpPr/>
          <p:nvPr/>
        </p:nvSpPr>
        <p:spPr>
          <a:xfrm rot="5376946">
            <a:off x="5604642" y="4385382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Offline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Pijl omhoog en omlaag 22"/>
          <p:cNvSpPr/>
          <p:nvPr/>
        </p:nvSpPr>
        <p:spPr>
          <a:xfrm rot="8112716">
            <a:off x="7969821" y="1451269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Online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Pijl omhoog en omlaag 23"/>
          <p:cNvSpPr/>
          <p:nvPr/>
        </p:nvSpPr>
        <p:spPr>
          <a:xfrm rot="8089662">
            <a:off x="7370347" y="2089046"/>
            <a:ext cx="530774" cy="2286000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dirty="0" smtClean="0">
                <a:solidFill>
                  <a:schemeClr val="bg1"/>
                </a:solidFill>
              </a:rPr>
              <a:t>Offline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63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Hans Similon</dc:creator>
  <cp:lastModifiedBy>Hans Similon</cp:lastModifiedBy>
  <cp:revision>1</cp:revision>
  <dcterms:created xsi:type="dcterms:W3CDTF">2016-07-28T14:23:09Z</dcterms:created>
  <dcterms:modified xsi:type="dcterms:W3CDTF">2016-07-28T14:23:50Z</dcterms:modified>
</cp:coreProperties>
</file>