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00"/>
  </p:normalViewPr>
  <p:slideViewPr>
    <p:cSldViewPr snapToGrid="0" snapToObjects="1">
      <p:cViewPr varScale="1">
        <p:scale>
          <a:sx n="87" d="100"/>
          <a:sy n="87" d="100"/>
        </p:scale>
        <p:origin x="1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10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03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8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29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51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00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06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9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99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73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6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4EA8-6F04-424B-AA59-DA02E1DD191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A9EA-4193-AD42-A011-50738A67C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26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997670" y="1410853"/>
            <a:ext cx="1681655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Bedrijf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150070" y="1563253"/>
            <a:ext cx="1681655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Klant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867104" y="3791607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575444" y="4624393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err="1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Employers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8334704" y="3791607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8043044" y="4624393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Company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672238" y="262596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296106" y="1095382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Customer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9" name="Pijl omhoog en omlaag 18"/>
          <p:cNvSpPr/>
          <p:nvPr/>
        </p:nvSpPr>
        <p:spPr>
          <a:xfrm rot="2868641">
            <a:off x="3531124" y="1684355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Pijl omhoog en omlaag 19"/>
          <p:cNvSpPr/>
          <p:nvPr/>
        </p:nvSpPr>
        <p:spPr>
          <a:xfrm rot="2845587">
            <a:off x="4176110" y="2350695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Pijl omhoog en omlaag 20"/>
          <p:cNvSpPr/>
          <p:nvPr/>
        </p:nvSpPr>
        <p:spPr>
          <a:xfrm rot="5400000">
            <a:off x="5586248" y="3584797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Pijl omhoog en omlaag 21"/>
          <p:cNvSpPr/>
          <p:nvPr/>
        </p:nvSpPr>
        <p:spPr>
          <a:xfrm rot="5376946">
            <a:off x="5604642" y="4385382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Pijl omhoog en omlaag 22"/>
          <p:cNvSpPr/>
          <p:nvPr/>
        </p:nvSpPr>
        <p:spPr>
          <a:xfrm rot="8112716">
            <a:off x="7969821" y="1451269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Pijl omhoog en omlaag 23"/>
          <p:cNvSpPr/>
          <p:nvPr/>
        </p:nvSpPr>
        <p:spPr>
          <a:xfrm rot="8089662">
            <a:off x="7370347" y="2089046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4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Similon</dc:creator>
  <cp:lastModifiedBy>Hans Similon</cp:lastModifiedBy>
  <cp:revision>1</cp:revision>
  <dcterms:created xsi:type="dcterms:W3CDTF">2016-07-28T14:22:16Z</dcterms:created>
  <dcterms:modified xsi:type="dcterms:W3CDTF">2016-07-28T14:23:01Z</dcterms:modified>
</cp:coreProperties>
</file>